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3516923" y="-23760"/>
            <a:ext cx="8674478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387787" y="1215278"/>
            <a:ext cx="6443141" cy="265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COMPRESIÓN DE IMÁGENES PARA EL MONITOREO DE SALUD EN GANADERÍA DE PRECISIÓN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lang="es-MX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Todos los autores quieren agradecer a la Vicerrectoría de Descubrimiento y Creación, de la Universidad EAFIT, por su apoyo en esta investigación.</a:t>
            </a:r>
            <a:endParaRPr lang="es-MX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580200" y="1788412"/>
            <a:ext cx="2265476" cy="2395687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767" t="176" r="-19476" b="-2604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0108" y="1892993"/>
            <a:ext cx="2102040" cy="228768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10" b="-1365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Pablo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Micolta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López</a:t>
            </a: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39" y="6160680"/>
            <a:ext cx="780845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https://github.com/Vivi-Hoyos2710/ST0245-001-002</a:t>
            </a:r>
            <a:endParaRPr lang="en-US"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10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09;p2">
            <a:extLst>
              <a:ext uri="{FF2B5EF4-FFF2-40B4-BE49-F238E27FC236}">
                <a16:creationId xmlns:a16="http://schemas.microsoft.com/office/drawing/2014/main" id="{E4BD6C63-C922-426C-877B-CE0BD30A9466}"/>
              </a:ext>
            </a:extLst>
          </p:cNvPr>
          <p:cNvSpPr/>
          <p:nvPr/>
        </p:nvSpPr>
        <p:spPr>
          <a:xfrm>
            <a:off x="655429" y="4180675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Viviana Hoyos Sierra</a:t>
            </a: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Tallado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costura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Tallado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costura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 err="1">
                <a:solidFill>
                  <a:srgbClr val="001E33"/>
                </a:solidFill>
              </a:rPr>
              <a:t>Algoritmo</a:t>
            </a:r>
            <a:r>
              <a:rPr lang="en-US" sz="2200" b="1" dirty="0">
                <a:solidFill>
                  <a:srgbClr val="001E33"/>
                </a:solidFill>
              </a:rPr>
              <a:t> de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dirty="0" err="1">
                <a:solidFill>
                  <a:srgbClr val="001E33"/>
                </a:solidFill>
              </a:rPr>
              <a:t>Compresión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886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5C0A289-B6FC-4E99-98E1-38D307C2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01725"/>
            <a:ext cx="3484132" cy="23213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B885AEC-FF83-4029-95E6-752DBED55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440" y="801725"/>
            <a:ext cx="3484132" cy="23213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65BBDC5-AFF1-40E4-893E-2C28A3D68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652" y="801724"/>
            <a:ext cx="3484133" cy="232130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DA83EE-DCAA-402C-AD22-ECD328989430}"/>
              </a:ext>
            </a:extLst>
          </p:cNvPr>
          <p:cNvSpPr txBox="1"/>
          <p:nvPr/>
        </p:nvSpPr>
        <p:spPr>
          <a:xfrm>
            <a:off x="0" y="3236534"/>
            <a:ext cx="291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1) Imagen inicial 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7D2245-9CF3-4E31-BDAE-12B2002E784C}"/>
              </a:ext>
            </a:extLst>
          </p:cNvPr>
          <p:cNvSpPr txBox="1"/>
          <p:nvPr/>
        </p:nvSpPr>
        <p:spPr>
          <a:xfrm>
            <a:off x="4010440" y="3261152"/>
            <a:ext cx="348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2) Mapa de energía (la diferencia entre el valor de un pixel y sus circundantes)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3B8C93-13FA-4F34-AE08-BEFCD5FF6B21}"/>
              </a:ext>
            </a:extLst>
          </p:cNvPr>
          <p:cNvSpPr txBox="1"/>
          <p:nvPr/>
        </p:nvSpPr>
        <p:spPr>
          <a:xfrm>
            <a:off x="7937652" y="3270229"/>
            <a:ext cx="331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3) Costura de pixeles con la menor energía (línea roja) la cual se eliminara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B04742-11D6-4E47-80E1-4C0E9A967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" y="3632597"/>
            <a:ext cx="3066554" cy="231058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6FECBB6-3882-40FE-A1B5-1E5D10808D4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71" y="3924855"/>
            <a:ext cx="2596078" cy="2018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338919F-25F5-4ED9-907D-D55C61A902B1}"/>
              </a:ext>
            </a:extLst>
          </p:cNvPr>
          <p:cNvCxnSpPr>
            <a:stCxn id="9" idx="3"/>
          </p:cNvCxnSpPr>
          <p:nvPr/>
        </p:nvCxnSpPr>
        <p:spPr>
          <a:xfrm>
            <a:off x="3073607" y="4787889"/>
            <a:ext cx="21877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77" y="-162942"/>
            <a:ext cx="12196077" cy="703872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242862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compresión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0185" y="813619"/>
            <a:ext cx="3909226" cy="26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áfico 153">
            <a:extLst>
              <a:ext uri="{FF2B5EF4-FFF2-40B4-BE49-F238E27FC236}">
                <a16:creationId xmlns:a16="http://schemas.microsoft.com/office/drawing/2014/main" id="{73F8805F-2FE5-4FDE-9690-BDECC19F5C0E}"/>
              </a:ext>
            </a:extLst>
          </p:cNvPr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702" y="667662"/>
            <a:ext cx="3510198" cy="2385941"/>
          </a:xfrm>
          <a:prstGeom prst="rect">
            <a:avLst/>
          </a:prstGeom>
        </p:spPr>
      </p:pic>
      <p:pic>
        <p:nvPicPr>
          <p:cNvPr id="19" name="Gráfico 152">
            <a:extLst>
              <a:ext uri="{FF2B5EF4-FFF2-40B4-BE49-F238E27FC236}">
                <a16:creationId xmlns:a16="http://schemas.microsoft.com/office/drawing/2014/main" id="{D5AD65C6-E3A5-47D3-9C6C-6298DA779BEF}"/>
              </a:ext>
            </a:extLst>
          </p:cNvPr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3406" y="667663"/>
            <a:ext cx="3332472" cy="2365238"/>
          </a:xfrm>
          <a:prstGeom prst="rect">
            <a:avLst/>
          </a:prstGeom>
        </p:spPr>
      </p:pic>
      <p:pic>
        <p:nvPicPr>
          <p:cNvPr id="20" name="Gráfico 151">
            <a:extLst>
              <a:ext uri="{FF2B5EF4-FFF2-40B4-BE49-F238E27FC236}">
                <a16:creationId xmlns:a16="http://schemas.microsoft.com/office/drawing/2014/main" id="{2902F65B-4C60-486F-899B-49071A30C8FB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84" y="3253010"/>
            <a:ext cx="3189686" cy="238594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DC8DFAE-ABE5-4B4E-B948-4F6DF9551229}"/>
              </a:ext>
            </a:extLst>
          </p:cNvPr>
          <p:cNvSpPr txBox="1"/>
          <p:nvPr/>
        </p:nvSpPr>
        <p:spPr>
          <a:xfrm>
            <a:off x="445643" y="303290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Figura 1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1D6DC2C-C1D0-4584-82AD-8557CB888D61}"/>
              </a:ext>
            </a:extLst>
          </p:cNvPr>
          <p:cNvSpPr txBox="1"/>
          <p:nvPr/>
        </p:nvSpPr>
        <p:spPr>
          <a:xfrm>
            <a:off x="4342914" y="3059605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Figura 2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88E36F5-9B39-4B09-8BCB-F6FC9571BBAC}"/>
              </a:ext>
            </a:extLst>
          </p:cNvPr>
          <p:cNvSpPr txBox="1"/>
          <p:nvPr/>
        </p:nvSpPr>
        <p:spPr>
          <a:xfrm>
            <a:off x="159160" y="5638951"/>
            <a:ext cx="84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Figura 3</a:t>
            </a:r>
            <a:endParaRPr lang="es-CO" dirty="0"/>
          </a:p>
        </p:txBody>
      </p:sp>
      <p:pic>
        <p:nvPicPr>
          <p:cNvPr id="24" name="Gráfico 1">
            <a:extLst>
              <a:ext uri="{FF2B5EF4-FFF2-40B4-BE49-F238E27FC236}">
                <a16:creationId xmlns:a16="http://schemas.microsoft.com/office/drawing/2014/main" id="{A814C546-D8EA-40B9-8555-F72974A2A005}"/>
              </a:ext>
            </a:extLst>
          </p:cNvPr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0900" y="3310195"/>
            <a:ext cx="3189686" cy="2271569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EFD4C45B-E8C7-4BFA-B42B-BCA4E794AE46}"/>
              </a:ext>
            </a:extLst>
          </p:cNvPr>
          <p:cNvSpPr txBox="1"/>
          <p:nvPr/>
        </p:nvSpPr>
        <p:spPr>
          <a:xfrm>
            <a:off x="3998882" y="5587823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Figura 4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D6DECC-7727-45C3-BCDC-87E78CBEDBB1}"/>
              </a:ext>
            </a:extLst>
          </p:cNvPr>
          <p:cNvSpPr txBox="1"/>
          <p:nvPr/>
        </p:nvSpPr>
        <p:spPr>
          <a:xfrm>
            <a:off x="7455878" y="3868615"/>
            <a:ext cx="4690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</a:t>
            </a:r>
            <a:r>
              <a:rPr lang="es-MX" b="1" dirty="0"/>
              <a:t>figura 1 </a:t>
            </a:r>
            <a:r>
              <a:rPr lang="es-MX" dirty="0"/>
              <a:t>muestra la imagen original, </a:t>
            </a:r>
            <a:r>
              <a:rPr lang="es-MX" b="1" dirty="0"/>
              <a:t>la figura 2</a:t>
            </a:r>
            <a:r>
              <a:rPr lang="es-MX" dirty="0"/>
              <a:t> muestra el mapa de energía que genera, la </a:t>
            </a:r>
            <a:r>
              <a:rPr lang="es-MX" b="1" dirty="0"/>
              <a:t>figura 3</a:t>
            </a:r>
            <a:r>
              <a:rPr lang="es-MX" dirty="0"/>
              <a:t> muestra una de las costuras que se van a cortar y la </a:t>
            </a:r>
            <a:r>
              <a:rPr lang="es-MX" b="1" dirty="0"/>
              <a:t>figura 4 </a:t>
            </a:r>
            <a:r>
              <a:rPr lang="es-MX" dirty="0"/>
              <a:t>muestra la imagen final</a:t>
            </a:r>
            <a:endParaRPr lang="es-CO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872</Words>
  <Application>Microsoft Office PowerPoint</Application>
  <PresentationFormat>Panorámica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pablomicoltal@outlook.com</cp:lastModifiedBy>
  <cp:revision>3</cp:revision>
  <dcterms:created xsi:type="dcterms:W3CDTF">2020-06-26T14:36:07Z</dcterms:created>
  <dcterms:modified xsi:type="dcterms:W3CDTF">2021-10-10T17:51:39Z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